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2724" y="11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0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6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5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7CB4-97D6-42A3-BCF3-A149D5EB012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BB79-B59A-49A3-8E63-9914E20B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4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0795" y="1387642"/>
            <a:ext cx="65000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STUDENT NAME: _____________________________GRADE (15-16 School Year):________________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PARENT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EMAIL:______________________________________________________________________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TOTAL ITEMS:____________________________ TOTAL COST:_________________________________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2015/2016 CABIN JOHN SPIRIT WEAR ORDER FORM</a:t>
            </a: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89136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Return form with a check to the CJMS Main office in an envelope marked “PTA Spirit Wear”.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 encourage you to </a:t>
            </a:r>
            <a:r>
              <a:rPr lang="en-US" altLang="en-US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order by A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ugust 1st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have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your items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delivered the first week of school! Spirit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wear will </a:t>
            </a:r>
            <a:r>
              <a:rPr lang="en-US" alt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lso be on sale at school events.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Please make check payable to CJMSPTA.                                </a:t>
            </a:r>
            <a:r>
              <a:rPr lang="en-US" altLang="en-US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Questions? Email Ali@iSparkleEvents.com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78" y="4743226"/>
            <a:ext cx="1281112" cy="210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908278" y="4281561"/>
            <a:ext cx="128111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Open Bottom Sweatpants 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21834" y="4281561"/>
            <a:ext cx="1836794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Unisex 50/50 Hooded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Sweatshirt</a:t>
            </a:r>
            <a:endParaRPr lang="en-US" sz="1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34" y="4738761"/>
            <a:ext cx="1836794" cy="210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22" y="4739597"/>
            <a:ext cx="1273978" cy="21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79222" y="4281561"/>
            <a:ext cx="127397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Ladies Junior Jersey </a:t>
            </a:r>
            <a:r>
              <a:rPr lang="en-US" sz="1200" b="1" dirty="0" smtClean="0"/>
              <a:t>T-shirt</a:t>
            </a:r>
            <a:endParaRPr lang="en-US" sz="12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409419"/>
            <a:ext cx="1885042" cy="14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62000" y="6947754"/>
            <a:ext cx="188504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Men’s Sport-</a:t>
            </a:r>
            <a:r>
              <a:rPr lang="en-US" sz="1200" b="1" dirty="0" err="1" smtClean="0"/>
              <a:t>Tek</a:t>
            </a:r>
            <a:r>
              <a:rPr lang="en-US" sz="1200" b="1" dirty="0" smtClean="0"/>
              <a:t> Mesh Shorts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819400" y="6934200"/>
            <a:ext cx="136374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Ladies </a:t>
            </a:r>
            <a:r>
              <a:rPr lang="en-US" sz="1200" b="1" dirty="0" err="1" smtClean="0"/>
              <a:t>Soffe</a:t>
            </a:r>
            <a:r>
              <a:rPr lang="en-US" sz="1200" b="1" dirty="0" smtClean="0"/>
              <a:t> Shorts</a:t>
            </a:r>
            <a:endParaRPr lang="en-US" sz="12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391400"/>
            <a:ext cx="1363747" cy="157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2921" y="4281561"/>
            <a:ext cx="13716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Unisex </a:t>
            </a:r>
            <a:r>
              <a:rPr lang="en-US" sz="1200" b="1" dirty="0" smtClean="0"/>
              <a:t>Navy Flannel </a:t>
            </a:r>
            <a:r>
              <a:rPr lang="en-US" sz="1200" b="1" dirty="0" smtClean="0"/>
              <a:t>Pants</a:t>
            </a:r>
            <a:endParaRPr lang="en-US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9" r="25119" b="5305"/>
          <a:stretch/>
        </p:blipFill>
        <p:spPr bwMode="auto">
          <a:xfrm>
            <a:off x="332920" y="4739666"/>
            <a:ext cx="1267279" cy="21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51327"/>
            <a:ext cx="62484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083" y="7374457"/>
            <a:ext cx="1603717" cy="163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16083" y="6912792"/>
            <a:ext cx="160371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Unisex </a:t>
            </a:r>
            <a:r>
              <a:rPr lang="en-US" sz="1200" b="1" dirty="0" err="1" smtClean="0"/>
              <a:t>Gildan</a:t>
            </a:r>
            <a:r>
              <a:rPr lang="en-US" sz="1200" b="1" dirty="0" smtClean="0"/>
              <a:t> Ultra Cotton T-shirt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5197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9</cp:revision>
  <dcterms:created xsi:type="dcterms:W3CDTF">2015-03-30T18:09:00Z</dcterms:created>
  <dcterms:modified xsi:type="dcterms:W3CDTF">2015-04-15T23:00:25Z</dcterms:modified>
</cp:coreProperties>
</file>