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9" d="100"/>
          <a:sy n="89" d="100"/>
        </p:scale>
        <p:origin x="-2724" y="112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27CB4-97D6-42A3-BCF3-A149D5EB012E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6BB79-B59A-49A3-8E63-9914E20B0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0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27CB4-97D6-42A3-BCF3-A149D5EB012E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6BB79-B59A-49A3-8E63-9914E20B0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501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27CB4-97D6-42A3-BCF3-A149D5EB012E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6BB79-B59A-49A3-8E63-9914E20B0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60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27CB4-97D6-42A3-BCF3-A149D5EB012E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6BB79-B59A-49A3-8E63-9914E20B0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356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27CB4-97D6-42A3-BCF3-A149D5EB012E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6BB79-B59A-49A3-8E63-9914E20B0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034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27CB4-97D6-42A3-BCF3-A149D5EB012E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6BB79-B59A-49A3-8E63-9914E20B0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12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27CB4-97D6-42A3-BCF3-A149D5EB012E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6BB79-B59A-49A3-8E63-9914E20B0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896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27CB4-97D6-42A3-BCF3-A149D5EB012E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6BB79-B59A-49A3-8E63-9914E20B0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0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27CB4-97D6-42A3-BCF3-A149D5EB012E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6BB79-B59A-49A3-8E63-9914E20B0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92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27CB4-97D6-42A3-BCF3-A149D5EB012E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6BB79-B59A-49A3-8E63-9914E20B0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00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27CB4-97D6-42A3-BCF3-A149D5EB012E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6BB79-B59A-49A3-8E63-9914E20B0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668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27CB4-97D6-42A3-BCF3-A149D5EB012E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6BB79-B59A-49A3-8E63-9914E20B0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048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80795" y="1387642"/>
            <a:ext cx="650008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STUDENT NAME: _____________________________GRADE (15-16 School Year):________________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PARENT</a:t>
            </a:r>
            <a:r>
              <a:rPr kumimoji="0" lang="en-US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EMAIL:______________________________________________________________________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TOTAL ITEMS:____________________________ TOTAL COST:_________________________________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52400"/>
            <a:ext cx="655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2015/2016 CABIN JOHN SPIRIT WEAR ORDER FORM</a:t>
            </a:r>
            <a:endParaRPr kumimoji="0" lang="en-US" altLang="en-US" sz="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589136"/>
            <a:ext cx="64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Return form with a check to the CJMS Main office in an envelope marked “PTA Spirit Wear”.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We encourage you to </a:t>
            </a:r>
            <a:r>
              <a:rPr lang="en-US" altLang="en-US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order by A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ugust 1st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to have</a:t>
            </a:r>
            <a:r>
              <a:rPr kumimoji="0" lang="en-US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your items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delivered the first week of school! Spirit</a:t>
            </a:r>
            <a:r>
              <a:rPr kumimoji="0" lang="en-US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wear will </a:t>
            </a:r>
            <a:r>
              <a:rPr lang="en-US" altLang="en-US" sz="12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en-US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lso be on sale at school events.  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Please make check payable to CJMSPTA.                                </a:t>
            </a:r>
            <a:r>
              <a:rPr lang="en-US" altLang="en-US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Questions? Email Ali@iSparkleEvents.com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278" y="4743226"/>
            <a:ext cx="1281112" cy="21050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908278" y="4281561"/>
            <a:ext cx="1281112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Open Bottom Sweatpants </a:t>
            </a:r>
            <a:endParaRPr lang="en-US" sz="1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321834" y="4281561"/>
            <a:ext cx="1836794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Unisex 50/50 Hooded</a:t>
            </a:r>
            <a:endParaRPr lang="en-US" sz="1200" b="1" dirty="0" smtClean="0"/>
          </a:p>
          <a:p>
            <a:pPr algn="ctr"/>
            <a:r>
              <a:rPr lang="en-US" sz="1200" b="1" dirty="0" smtClean="0"/>
              <a:t>Sweatshirt</a:t>
            </a:r>
            <a:endParaRPr lang="en-US" sz="1200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834" y="4738761"/>
            <a:ext cx="1836794" cy="2105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9222" y="4739597"/>
            <a:ext cx="1273978" cy="2108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5279222" y="4281561"/>
            <a:ext cx="1273978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Ladies Junior Jersey </a:t>
            </a:r>
            <a:r>
              <a:rPr lang="en-US" sz="1200" b="1" dirty="0" smtClean="0"/>
              <a:t>T-shirt</a:t>
            </a:r>
            <a:endParaRPr lang="en-US" sz="1200" b="1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7409419"/>
            <a:ext cx="1885042" cy="1496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762000" y="6947754"/>
            <a:ext cx="1885042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Men’s Sport-</a:t>
            </a:r>
            <a:r>
              <a:rPr lang="en-US" sz="1200" b="1" dirty="0" err="1" smtClean="0"/>
              <a:t>Tek</a:t>
            </a:r>
            <a:r>
              <a:rPr lang="en-US" sz="1200" b="1" dirty="0" smtClean="0"/>
              <a:t> Mesh Shorts</a:t>
            </a:r>
            <a:endParaRPr lang="en-US" sz="1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2819400" y="6934200"/>
            <a:ext cx="1363747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Ladies </a:t>
            </a:r>
            <a:r>
              <a:rPr lang="en-US" sz="1200" b="1" dirty="0" err="1" smtClean="0"/>
              <a:t>Soffe</a:t>
            </a:r>
            <a:r>
              <a:rPr lang="en-US" sz="1200" b="1" dirty="0" smtClean="0"/>
              <a:t> Shorts</a:t>
            </a:r>
            <a:endParaRPr lang="en-US" sz="1200" b="1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7391400"/>
            <a:ext cx="1363747" cy="1578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332921" y="4281561"/>
            <a:ext cx="1371600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Unisex </a:t>
            </a:r>
            <a:r>
              <a:rPr lang="en-US" sz="1200" b="1" dirty="0" smtClean="0"/>
              <a:t>Navy Flannel </a:t>
            </a:r>
            <a:r>
              <a:rPr lang="en-US" sz="1200" b="1" dirty="0" smtClean="0"/>
              <a:t>Pants</a:t>
            </a:r>
            <a:endParaRPr lang="en-US" sz="1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99" r="25119" b="5305"/>
          <a:stretch/>
        </p:blipFill>
        <p:spPr bwMode="auto">
          <a:xfrm>
            <a:off x="332920" y="4739666"/>
            <a:ext cx="1267279" cy="2194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451327"/>
            <a:ext cx="6248400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083" y="7374457"/>
            <a:ext cx="1603717" cy="1637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4416083" y="6912792"/>
            <a:ext cx="1603717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Unisex </a:t>
            </a:r>
            <a:r>
              <a:rPr lang="en-US" sz="1200" b="1" dirty="0" err="1" smtClean="0"/>
              <a:t>Gildan</a:t>
            </a:r>
            <a:r>
              <a:rPr lang="en-US" sz="1200" b="1" dirty="0" smtClean="0"/>
              <a:t> Ultra Cotton T-shirt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651971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113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</dc:creator>
  <cp:lastModifiedBy>ali</cp:lastModifiedBy>
  <cp:revision>9</cp:revision>
  <dcterms:created xsi:type="dcterms:W3CDTF">2015-03-30T18:09:00Z</dcterms:created>
  <dcterms:modified xsi:type="dcterms:W3CDTF">2015-04-15T23:00:25Z</dcterms:modified>
</cp:coreProperties>
</file>